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9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304" r:id="rId24"/>
    <p:sldId id="298" r:id="rId25"/>
    <p:sldId id="299" r:id="rId26"/>
    <p:sldId id="300" r:id="rId27"/>
    <p:sldId id="301" r:id="rId28"/>
    <p:sldId id="302" r:id="rId29"/>
    <p:sldId id="269" r:id="rId30"/>
    <p:sldId id="270" r:id="rId31"/>
    <p:sldId id="280" r:id="rId32"/>
    <p:sldId id="303" r:id="rId3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4th Dec</c:v>
                </c:pt>
                <c:pt idx="1">
                  <c:v>11th Dec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</c:v>
                </c:pt>
                <c:pt idx="1">
                  <c:v>33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Sheet1!$A$5:$A$10</c:f>
              <c:strCache>
                <c:ptCount val="6"/>
                <c:pt idx="0">
                  <c:v>Horse &amp; Hound</c:v>
                </c:pt>
                <c:pt idx="1">
                  <c:v>Brandon</c:v>
                </c:pt>
                <c:pt idx="2">
                  <c:v>Ferrycarrig</c:v>
                </c:pt>
                <c:pt idx="3">
                  <c:v>Whitford</c:v>
                </c:pt>
                <c:pt idx="4">
                  <c:v>Rhu Glenn</c:v>
                </c:pt>
                <c:pt idx="5">
                  <c:v>Whites</c:v>
                </c:pt>
              </c:strCache>
            </c:strRef>
          </c:cat>
          <c:val>
            <c:numRef>
              <c:f>Sheet1!$B$5:$B$10</c:f>
              <c:numCache>
                <c:formatCode>General</c:formatCode>
                <c:ptCount val="6"/>
                <c:pt idx="0">
                  <c:v>44</c:v>
                </c:pt>
                <c:pt idx="1">
                  <c:v>9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Sheet1!$A$12:$A$13</c:f>
              <c:strCache>
                <c:ptCount val="2"/>
                <c:pt idx="0">
                  <c:v>Band</c:v>
                </c:pt>
                <c:pt idx="1">
                  <c:v>Disco</c:v>
                </c:pt>
              </c:strCache>
            </c:strRef>
          </c:cat>
          <c:val>
            <c:numRef>
              <c:f>Sheet1!$B$12:$B$13</c:f>
              <c:numCache>
                <c:formatCode>General</c:formatCode>
                <c:ptCount val="2"/>
                <c:pt idx="0">
                  <c:v>40</c:v>
                </c:pt>
                <c:pt idx="1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Sheet1!$A$15:$A$22</c:f>
              <c:strCache>
                <c:ptCount val="8"/>
                <c:pt idx="0">
                  <c:v>El Paso</c:v>
                </c:pt>
                <c:pt idx="1">
                  <c:v>Joe Bradley</c:v>
                </c:pt>
                <c:pt idx="2">
                  <c:v>Colin Maher</c:v>
                </c:pt>
                <c:pt idx="3">
                  <c:v>Borderline</c:v>
                </c:pt>
                <c:pt idx="4">
                  <c:v>Blue Lace</c:v>
                </c:pt>
                <c:pt idx="5">
                  <c:v>Shane &amp; Ed</c:v>
                </c:pt>
                <c:pt idx="6">
                  <c:v>T-Bone Country</c:v>
                </c:pt>
                <c:pt idx="7">
                  <c:v>Theresa and the Stars</c:v>
                </c:pt>
              </c:strCache>
            </c:strRef>
          </c:cat>
          <c:val>
            <c:numRef>
              <c:f>Sheet1!$B$15:$B$22</c:f>
              <c:numCache>
                <c:formatCode>General</c:formatCode>
                <c:ptCount val="8"/>
                <c:pt idx="0">
                  <c:v>26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852DB-9E26-4457-A120-EA1E3D4CFEB8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C87DD-7BE9-4C1C-8521-F1B2DD5A42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9450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37D23-E376-4335-99DB-D22BA46B5233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0B179-C770-4DF8-8EC2-2C9A981E8C5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087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Communication &amp; Facilitator Changes - Were the changes working well? Etc.</a:t>
            </a:r>
          </a:p>
          <a:p>
            <a:pPr marL="0" indent="0">
              <a:buNone/>
            </a:pPr>
            <a:r>
              <a:rPr lang="en-IE" dirty="0" smtClean="0"/>
              <a:t>Feedback to figure out What’s Working - General thoughts as to how things are going</a:t>
            </a:r>
          </a:p>
          <a:p>
            <a:pPr marL="0" indent="0">
              <a:buNone/>
            </a:pPr>
            <a:r>
              <a:rPr lang="en-IE" dirty="0" smtClean="0"/>
              <a:t>Health Management with Anthony &amp; Justin - Benefits of support focused on Health</a:t>
            </a:r>
          </a:p>
          <a:p>
            <a:pPr marL="0" indent="0">
              <a:buNone/>
            </a:pPr>
            <a:r>
              <a:rPr lang="en-IE" dirty="0" smtClean="0"/>
              <a:t>Life Coaching with Liam &amp; Deirdre - What life coaching is and how it can help people achieve their goals</a:t>
            </a:r>
          </a:p>
          <a:p>
            <a:pPr marL="0" indent="0">
              <a:buNone/>
            </a:pPr>
            <a:r>
              <a:rPr lang="en-IE" dirty="0" smtClean="0"/>
              <a:t>Self Reflections with Community Facilitators &amp; Helen - What is self reflection and why it is important</a:t>
            </a:r>
          </a:p>
          <a:p>
            <a:pPr marL="0" indent="0">
              <a:buNone/>
            </a:pPr>
            <a:r>
              <a:rPr lang="en-IE" dirty="0" smtClean="0"/>
              <a:t>Family Support with Community Facilitators - How can we improve family support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0B179-C770-4DF8-8EC2-2C9A981E8C53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615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0B179-C770-4DF8-8EC2-2C9A981E8C53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777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CDE7-F7D5-42D9-80DA-1BC47C1782F5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4496-04B6-4674-A93B-D23E0F2B940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488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CDE7-F7D5-42D9-80DA-1BC47C1782F5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4496-04B6-4674-A93B-D23E0F2B940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062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CDE7-F7D5-42D9-80DA-1BC47C1782F5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4496-04B6-4674-A93B-D23E0F2B940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527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CDE7-F7D5-42D9-80DA-1BC47C1782F5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4496-04B6-4674-A93B-D23E0F2B940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016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CDE7-F7D5-42D9-80DA-1BC47C1782F5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4496-04B6-4674-A93B-D23E0F2B940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091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CDE7-F7D5-42D9-80DA-1BC47C1782F5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4496-04B6-4674-A93B-D23E0F2B940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669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CDE7-F7D5-42D9-80DA-1BC47C1782F5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4496-04B6-4674-A93B-D23E0F2B940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93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CDE7-F7D5-42D9-80DA-1BC47C1782F5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4496-04B6-4674-A93B-D23E0F2B940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100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CDE7-F7D5-42D9-80DA-1BC47C1782F5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4496-04B6-4674-A93B-D23E0F2B940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848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CDE7-F7D5-42D9-80DA-1BC47C1782F5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4496-04B6-4674-A93B-D23E0F2B940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102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CDE7-F7D5-42D9-80DA-1BC47C1782F5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4496-04B6-4674-A93B-D23E0F2B940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339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4000" t="10000" r="4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5CDE7-F7D5-42D9-80DA-1BC47C1782F5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34496-04B6-4674-A93B-D23E0F2B940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8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301" y="981685"/>
            <a:ext cx="9711397" cy="3126081"/>
          </a:xfrm>
        </p:spPr>
        <p:txBody>
          <a:bodyPr>
            <a:normAutofit fontScale="90000"/>
          </a:bodyPr>
          <a:lstStyle/>
          <a:p>
            <a:r>
              <a:rPr lang="en-IE" sz="8900" b="1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Welcome</a:t>
            </a:r>
            <a:r>
              <a:rPr lang="en-IE" sz="6700" b="1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 </a:t>
            </a:r>
            <a:br>
              <a:rPr lang="en-IE" sz="6700" b="1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</a:br>
            <a:r>
              <a:rPr lang="en-IE" sz="6700" b="1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to the</a:t>
            </a:r>
            <a:br>
              <a:rPr lang="en-IE" sz="6700" b="1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</a:br>
            <a:r>
              <a:rPr lang="en-IE" sz="8800" b="1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INDIVIDUAL’S DAY</a:t>
            </a:r>
            <a:endParaRPr lang="en-IE" sz="8800" b="1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952537"/>
            <a:ext cx="9144000" cy="1655762"/>
          </a:xfrm>
        </p:spPr>
        <p:txBody>
          <a:bodyPr>
            <a:normAutofit/>
          </a:bodyPr>
          <a:lstStyle/>
          <a:p>
            <a:r>
              <a:rPr lang="en-IE" sz="4400" b="1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25</a:t>
            </a:r>
            <a:r>
              <a:rPr lang="en-IE" sz="4400" b="1" baseline="300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th</a:t>
            </a:r>
            <a:r>
              <a:rPr lang="en-IE" sz="4400" b="1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 September 2015</a:t>
            </a:r>
            <a:endParaRPr lang="en-IE" sz="4400" b="1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Cumas.ie – What it Looks Like              </a:t>
            </a:r>
            <a:r>
              <a:rPr lang="en-IE" sz="24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2</a:t>
            </a:r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             </a:t>
            </a:r>
            <a:endParaRPr lang="en-IE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7" t="10775" r="1291" b="8629"/>
          <a:stretch/>
        </p:blipFill>
        <p:spPr>
          <a:xfrm>
            <a:off x="740484" y="1542195"/>
            <a:ext cx="10711032" cy="49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Cumas.ie – What it Looks Like              </a:t>
            </a:r>
            <a:r>
              <a:rPr lang="en-IE" sz="24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3</a:t>
            </a:r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             </a:t>
            </a:r>
            <a:endParaRPr lang="en-IE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961" r="1291" b="8255"/>
          <a:stretch/>
        </p:blipFill>
        <p:spPr>
          <a:xfrm>
            <a:off x="396922" y="1460310"/>
            <a:ext cx="7471278" cy="3452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684" t="19543" r="11089" b="13479"/>
          <a:stretch/>
        </p:blipFill>
        <p:spPr>
          <a:xfrm>
            <a:off x="2811437" y="2635748"/>
            <a:ext cx="7743743" cy="3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Cumas.ie – What it Looks Like              </a:t>
            </a:r>
            <a:r>
              <a:rPr lang="en-IE" sz="24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4</a:t>
            </a:r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             </a:t>
            </a:r>
            <a:endParaRPr lang="en-IE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147" r="1396" b="8442"/>
          <a:stretch/>
        </p:blipFill>
        <p:spPr>
          <a:xfrm>
            <a:off x="994580" y="1690688"/>
            <a:ext cx="10202839" cy="46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Cumas.ie – What it Looks Like              </a:t>
            </a:r>
            <a:r>
              <a:rPr lang="en-IE" sz="24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5</a:t>
            </a:r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             </a:t>
            </a:r>
            <a:endParaRPr lang="en-IE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95" t="11147" r="5294" b="6949"/>
          <a:stretch/>
        </p:blipFill>
        <p:spPr>
          <a:xfrm>
            <a:off x="1210101" y="1539693"/>
            <a:ext cx="9771797" cy="49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52" y="621165"/>
            <a:ext cx="10515600" cy="1325563"/>
          </a:xfrm>
        </p:spPr>
        <p:txBody>
          <a:bodyPr/>
          <a:lstStyle/>
          <a:p>
            <a:pPr algn="ctr"/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Thank you for Listening             </a:t>
            </a:r>
            <a:endParaRPr lang="en-IE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10" y="2932441"/>
            <a:ext cx="2841084" cy="291144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4552" y="1765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Time for Tea Break</a:t>
            </a:r>
            <a:endParaRPr lang="en-IE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5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804" y="25030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Christmas Party </a:t>
            </a:r>
            <a:b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</a:br>
            <a: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2015 </a:t>
            </a:r>
            <a:b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</a:br>
            <a:r>
              <a:rPr lang="en-IE" sz="6600" dirty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/>
            </a:r>
            <a:br>
              <a:rPr lang="en-IE" sz="6600" dirty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</a:br>
            <a: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Update            </a:t>
            </a:r>
            <a:endParaRPr lang="en-IE" sz="6600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5" y="2794714"/>
            <a:ext cx="3895479" cy="3541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3875" y="-1867"/>
            <a:ext cx="40100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2" y="612651"/>
            <a:ext cx="10515600" cy="1325563"/>
          </a:xfrm>
        </p:spPr>
        <p:txBody>
          <a:bodyPr>
            <a:noAutofit/>
          </a:bodyPr>
          <a:lstStyle/>
          <a:p>
            <a: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What Date?</a:t>
            </a:r>
            <a:endParaRPr lang="en-IE" sz="6600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5" y="3026534"/>
            <a:ext cx="3895479" cy="3541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3875" y="-1867"/>
            <a:ext cx="4010025" cy="408622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89420" y="5842346"/>
            <a:ext cx="8100811" cy="77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000" b="1" dirty="0" smtClean="0">
                <a:solidFill>
                  <a:srgbClr val="0070C0"/>
                </a:solidFill>
              </a:rPr>
              <a:t>Majority of People said 4</a:t>
            </a:r>
            <a:r>
              <a:rPr lang="en-IE" sz="4000" b="1" baseline="30000" dirty="0" smtClean="0">
                <a:solidFill>
                  <a:srgbClr val="0070C0"/>
                </a:solidFill>
              </a:rPr>
              <a:t>th</a:t>
            </a:r>
            <a:r>
              <a:rPr lang="en-IE" sz="4000" b="1" dirty="0" smtClean="0">
                <a:solidFill>
                  <a:srgbClr val="0070C0"/>
                </a:solidFill>
              </a:rPr>
              <a:t> December</a:t>
            </a:r>
            <a:endParaRPr lang="en-IE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179781"/>
              </p:ext>
            </p:extLst>
          </p:nvPr>
        </p:nvGraphicFramePr>
        <p:xfrm>
          <a:off x="3296992" y="1609859"/>
          <a:ext cx="6761408" cy="418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09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2" y="612651"/>
            <a:ext cx="10515600" cy="1325563"/>
          </a:xfrm>
        </p:spPr>
        <p:txBody>
          <a:bodyPr>
            <a:noAutofit/>
          </a:bodyPr>
          <a:lstStyle/>
          <a:p>
            <a: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Where is it?</a:t>
            </a:r>
            <a:endParaRPr lang="en-IE" sz="6600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5" y="3026534"/>
            <a:ext cx="3895479" cy="3541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3875" y="-1867"/>
            <a:ext cx="4010025" cy="408622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89420" y="5984014"/>
            <a:ext cx="8100811" cy="7764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sz="4000" b="1" dirty="0" smtClean="0">
                <a:solidFill>
                  <a:srgbClr val="0070C0"/>
                </a:solidFill>
              </a:rPr>
              <a:t>Majority of People chose Horse &amp; Hound</a:t>
            </a:r>
            <a:endParaRPr lang="en-IE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145823"/>
              </p:ext>
            </p:extLst>
          </p:nvPr>
        </p:nvGraphicFramePr>
        <p:xfrm>
          <a:off x="3528811" y="1764406"/>
          <a:ext cx="6310647" cy="407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7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2" y="612651"/>
            <a:ext cx="10515600" cy="1325563"/>
          </a:xfrm>
        </p:spPr>
        <p:txBody>
          <a:bodyPr>
            <a:noAutofit/>
          </a:bodyPr>
          <a:lstStyle/>
          <a:p>
            <a: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What type of Music?</a:t>
            </a:r>
            <a:endParaRPr lang="en-IE" sz="6600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5" y="3026534"/>
            <a:ext cx="3895479" cy="3541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3875" y="-1867"/>
            <a:ext cx="4010025" cy="408622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89420" y="5984014"/>
            <a:ext cx="8100811" cy="77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000" b="1" dirty="0" smtClean="0">
                <a:solidFill>
                  <a:srgbClr val="0070C0"/>
                </a:solidFill>
              </a:rPr>
              <a:t>Majority of People chose a Band</a:t>
            </a:r>
            <a:endParaRPr lang="en-IE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610387"/>
              </p:ext>
            </p:extLst>
          </p:nvPr>
        </p:nvGraphicFramePr>
        <p:xfrm>
          <a:off x="3632176" y="1850856"/>
          <a:ext cx="6516711" cy="394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572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Graphic spid="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2" y="612651"/>
            <a:ext cx="10515600" cy="1325563"/>
          </a:xfrm>
        </p:spPr>
        <p:txBody>
          <a:bodyPr>
            <a:noAutofit/>
          </a:bodyPr>
          <a:lstStyle/>
          <a:p>
            <a: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Music?</a:t>
            </a:r>
            <a:endParaRPr lang="en-IE" sz="6600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5" y="3026534"/>
            <a:ext cx="3895479" cy="3541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3875" y="-1867"/>
            <a:ext cx="4010025" cy="408622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89420" y="5984014"/>
            <a:ext cx="8100811" cy="77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000" b="1" dirty="0" smtClean="0">
                <a:solidFill>
                  <a:srgbClr val="0070C0"/>
                </a:solidFill>
              </a:rPr>
              <a:t>Majority of People chose El Paso</a:t>
            </a:r>
            <a:endParaRPr lang="en-IE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639947"/>
              </p:ext>
            </p:extLst>
          </p:nvPr>
        </p:nvGraphicFramePr>
        <p:xfrm>
          <a:off x="3606085" y="1938214"/>
          <a:ext cx="6413677" cy="404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40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5856"/>
            <a:ext cx="10515600" cy="1325563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What’s Happening Today</a:t>
            </a:r>
            <a:endParaRPr lang="en-IE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 smtClean="0">
              <a:solidFill>
                <a:srgbClr val="0070C0"/>
              </a:solidFill>
              <a:latin typeface="FrankRuehl" panose="020E0503060101010101" pitchFamily="34" charset="-79"/>
              <a:ea typeface="Droid Sans" panose="020B0806030804020204" pitchFamily="34" charset="0"/>
              <a:cs typeface="FrankRuehl" panose="020E0503060101010101" pitchFamily="34" charset="-79"/>
            </a:endParaRPr>
          </a:p>
          <a:p>
            <a:endParaRPr lang="en-IE" dirty="0" smtClean="0">
              <a:solidFill>
                <a:srgbClr val="0070C0"/>
              </a:solidFill>
              <a:latin typeface="FrankRuehl" panose="020E0503060101010101" pitchFamily="34" charset="-79"/>
              <a:ea typeface="Droid Sans" panose="020B0806030804020204" pitchFamily="34" charset="0"/>
              <a:cs typeface="FrankRuehl" panose="020E0503060101010101" pitchFamily="34" charset="-79"/>
            </a:endParaRPr>
          </a:p>
          <a:p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301635"/>
              </p:ext>
            </p:extLst>
          </p:nvPr>
        </p:nvGraphicFramePr>
        <p:xfrm>
          <a:off x="979080" y="1418665"/>
          <a:ext cx="8164920" cy="4614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754"/>
                <a:gridCol w="6611166"/>
              </a:tblGrid>
              <a:tr h="516299">
                <a:tc>
                  <a:txBody>
                    <a:bodyPr/>
                    <a:lstStyle/>
                    <a:p>
                      <a:pPr algn="ctr"/>
                      <a:r>
                        <a:rPr lang="en-IE" sz="2400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I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2400" dirty="0" smtClean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en-I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9940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>
                          <a:solidFill>
                            <a:schemeClr val="tx1"/>
                          </a:solidFill>
                        </a:rPr>
                        <a:t>9.45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>
                          <a:solidFill>
                            <a:schemeClr val="tx1"/>
                          </a:solidFill>
                        </a:rPr>
                        <a:t>Introduction and Recap of Last Individuals Day</a:t>
                      </a:r>
                      <a:endParaRPr lang="en-I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9976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>
                          <a:solidFill>
                            <a:schemeClr val="tx1"/>
                          </a:solidFill>
                        </a:rPr>
                        <a:t>10.00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>
                          <a:solidFill>
                            <a:schemeClr val="tx1"/>
                          </a:solidFill>
                        </a:rPr>
                        <a:t>Our New Website</a:t>
                      </a:r>
                      <a:endParaRPr lang="en-I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6299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>
                          <a:solidFill>
                            <a:schemeClr val="tx1"/>
                          </a:solidFill>
                        </a:rPr>
                        <a:t>10.30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>
                          <a:solidFill>
                            <a:schemeClr val="tx1"/>
                          </a:solidFill>
                        </a:rPr>
                        <a:t>Tea/Coffee Break</a:t>
                      </a:r>
                      <a:endParaRPr lang="en-I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6299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>
                          <a:solidFill>
                            <a:schemeClr val="tx1"/>
                          </a:solidFill>
                        </a:rPr>
                        <a:t>11.00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>
                          <a:solidFill>
                            <a:schemeClr val="tx1"/>
                          </a:solidFill>
                        </a:rPr>
                        <a:t>Christmas Party Update</a:t>
                      </a:r>
                      <a:endParaRPr lang="en-I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6299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>
                          <a:solidFill>
                            <a:schemeClr val="tx1"/>
                          </a:solidFill>
                        </a:rPr>
                        <a:t>11.30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>
                          <a:solidFill>
                            <a:schemeClr val="tx1"/>
                          </a:solidFill>
                        </a:rPr>
                        <a:t>Opinions/Feedback</a:t>
                      </a:r>
                      <a:endParaRPr lang="en-I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6299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>
                          <a:solidFill>
                            <a:schemeClr val="tx1"/>
                          </a:solidFill>
                        </a:rPr>
                        <a:t>12.30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>
                          <a:solidFill>
                            <a:schemeClr val="tx1"/>
                          </a:solidFill>
                        </a:rPr>
                        <a:t>Lunch</a:t>
                      </a:r>
                      <a:endParaRPr lang="en-I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6299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>
                          <a:solidFill>
                            <a:schemeClr val="tx1"/>
                          </a:solidFill>
                        </a:rPr>
                        <a:t>1.30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aseline="0" dirty="0" smtClean="0">
                          <a:solidFill>
                            <a:schemeClr val="tx1"/>
                          </a:solidFill>
                        </a:rPr>
                        <a:t>Achievements</a:t>
                      </a:r>
                      <a:endParaRPr lang="en-I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6299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>
                          <a:solidFill>
                            <a:schemeClr val="tx1"/>
                          </a:solidFill>
                        </a:rPr>
                        <a:t>2.30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>
                          <a:solidFill>
                            <a:schemeClr val="tx1"/>
                          </a:solidFill>
                        </a:rPr>
                        <a:t>Review of the Day and Finish</a:t>
                      </a:r>
                      <a:endParaRPr lang="en-I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22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2" y="612651"/>
            <a:ext cx="10515600" cy="1325563"/>
          </a:xfrm>
        </p:spPr>
        <p:txBody>
          <a:bodyPr>
            <a:noAutofit/>
          </a:bodyPr>
          <a:lstStyle/>
          <a:p>
            <a: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Food – Two Options</a:t>
            </a:r>
            <a:endParaRPr lang="en-IE" sz="6600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5" y="3026534"/>
            <a:ext cx="3895479" cy="3541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3875" y="-1867"/>
            <a:ext cx="4010025" cy="408622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42330" y="1938214"/>
            <a:ext cx="9525474" cy="4486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E" sz="3200" b="1" dirty="0" smtClean="0"/>
              <a:t>Option 1 – </a:t>
            </a:r>
            <a:r>
              <a:rPr lang="en-IE" sz="3200" b="1" dirty="0" smtClean="0">
                <a:solidFill>
                  <a:srgbClr val="FF0000"/>
                </a:solidFill>
              </a:rPr>
              <a:t>3 Course Meal and Band, Ticket Cost €26.00</a:t>
            </a:r>
          </a:p>
          <a:p>
            <a:pPr marL="0" indent="0" algn="ctr">
              <a:buNone/>
            </a:pPr>
            <a:endParaRPr lang="en-IE" sz="3200" b="1" dirty="0" smtClean="0"/>
          </a:p>
          <a:p>
            <a:pPr marL="0" indent="0" algn="ctr">
              <a:buNone/>
            </a:pPr>
            <a:r>
              <a:rPr lang="en-IE" sz="3200" b="1" dirty="0" smtClean="0"/>
              <a:t>Starter – Soup</a:t>
            </a:r>
          </a:p>
          <a:p>
            <a:pPr marL="0" indent="0" algn="ctr">
              <a:buNone/>
            </a:pPr>
            <a:r>
              <a:rPr lang="en-IE" sz="3200" b="1" dirty="0" smtClean="0"/>
              <a:t>Main Course – Turkey &amp; Ham</a:t>
            </a:r>
          </a:p>
          <a:p>
            <a:pPr marL="0" indent="0" algn="ctr">
              <a:buNone/>
            </a:pPr>
            <a:r>
              <a:rPr lang="en-IE" sz="3200" b="1" dirty="0" smtClean="0"/>
              <a:t>Dessert – Christmas Pudding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25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2" y="612651"/>
            <a:ext cx="10515600" cy="1325563"/>
          </a:xfrm>
        </p:spPr>
        <p:txBody>
          <a:bodyPr>
            <a:noAutofit/>
          </a:bodyPr>
          <a:lstStyle/>
          <a:p>
            <a: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Food – Two Options</a:t>
            </a:r>
            <a:endParaRPr lang="en-IE" sz="6600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5" y="3026534"/>
            <a:ext cx="3895479" cy="3541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3875" y="-1867"/>
            <a:ext cx="4010025" cy="408622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23413" y="1803120"/>
            <a:ext cx="9525474" cy="4486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E" sz="3200" b="1" dirty="0" smtClean="0"/>
              <a:t>Option 2 – </a:t>
            </a:r>
            <a:r>
              <a:rPr lang="en-IE" sz="3200" b="1" dirty="0" smtClean="0">
                <a:solidFill>
                  <a:srgbClr val="FF0000"/>
                </a:solidFill>
              </a:rPr>
              <a:t>3 Course Meal with Choice on Menu and Band, Ticket Cost €29.00</a:t>
            </a:r>
          </a:p>
          <a:p>
            <a:pPr marL="0" indent="0" algn="ctr">
              <a:buNone/>
            </a:pPr>
            <a:endParaRPr lang="en-IE" sz="3200" b="1" dirty="0" smtClean="0"/>
          </a:p>
          <a:p>
            <a:pPr marL="0" indent="0" algn="ctr">
              <a:buNone/>
            </a:pPr>
            <a:r>
              <a:rPr lang="en-IE" sz="3200" b="1" dirty="0" smtClean="0"/>
              <a:t>Starter – Soup or Vol Au Vent</a:t>
            </a:r>
          </a:p>
          <a:p>
            <a:pPr marL="0" indent="0" algn="ctr">
              <a:buNone/>
            </a:pPr>
            <a:r>
              <a:rPr lang="en-IE" sz="3200" b="1" dirty="0" smtClean="0"/>
              <a:t>Main Course – Turkey &amp; Ham or Salmon</a:t>
            </a:r>
          </a:p>
          <a:p>
            <a:pPr marL="0" indent="0" algn="ctr">
              <a:buNone/>
            </a:pPr>
            <a:r>
              <a:rPr lang="en-IE" sz="3200" b="1" dirty="0" smtClean="0"/>
              <a:t>Dessert – Christmas Pudding or Trifle/Apple Tart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852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2" y="1432787"/>
            <a:ext cx="10515600" cy="1325563"/>
          </a:xfrm>
        </p:spPr>
        <p:txBody>
          <a:bodyPr>
            <a:noAutofit/>
          </a:bodyPr>
          <a:lstStyle/>
          <a:p>
            <a: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Break into Groups </a:t>
            </a:r>
            <a:b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</a:br>
            <a: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with your Facilitators</a:t>
            </a:r>
            <a:endParaRPr lang="en-IE" sz="6600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5" y="3026534"/>
            <a:ext cx="3895479" cy="3541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3875" y="-1867"/>
            <a:ext cx="4010025" cy="408622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465092" y="4582625"/>
            <a:ext cx="9525474" cy="3971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3600" b="1" dirty="0" smtClean="0"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Choose Option 1 or </a:t>
            </a:r>
          </a:p>
          <a:p>
            <a:pPr marL="0" indent="0" algn="ctr">
              <a:buNone/>
            </a:pPr>
            <a:r>
              <a:rPr lang="en-IE" sz="3600" b="1" dirty="0" smtClean="0"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Option 2 for Food</a:t>
            </a:r>
            <a:endParaRPr lang="en-IE" sz="3600" b="1" dirty="0" smtClean="0">
              <a:solidFill>
                <a:srgbClr val="FF000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533" y="1777285"/>
            <a:ext cx="10515600" cy="2846229"/>
          </a:xfrm>
        </p:spPr>
        <p:txBody>
          <a:bodyPr>
            <a:noAutofit/>
          </a:bodyPr>
          <a:lstStyle/>
          <a:p>
            <a:pPr algn="ctr"/>
            <a:r>
              <a:rPr lang="en-IE" sz="72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Opinions </a:t>
            </a:r>
            <a:br>
              <a:rPr lang="en-IE" sz="72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</a:br>
            <a:r>
              <a:rPr lang="en-IE" sz="72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and </a:t>
            </a:r>
            <a:br>
              <a:rPr lang="en-IE" sz="72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</a:br>
            <a:r>
              <a:rPr lang="en-IE" sz="72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Feedback</a:t>
            </a:r>
            <a:endParaRPr lang="en-IE" sz="7200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Opinions and Feedback</a:t>
            </a:r>
            <a:endParaRPr lang="en-IE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Looking for thoughts on how things are going?</a:t>
            </a:r>
          </a:p>
          <a:p>
            <a:r>
              <a:rPr lang="en-IE" dirty="0" smtClean="0"/>
              <a:t>What do you think about the Individuals Day?</a:t>
            </a:r>
          </a:p>
          <a:p>
            <a:r>
              <a:rPr lang="en-IE" dirty="0" smtClean="0"/>
              <a:t>Do you drink Tea or Coffee?</a:t>
            </a:r>
          </a:p>
          <a:p>
            <a:r>
              <a:rPr lang="en-IE" dirty="0" smtClean="0"/>
              <a:t>Are you happy working with your facilitator/community facilitator?</a:t>
            </a:r>
          </a:p>
          <a:p>
            <a:r>
              <a:rPr lang="en-IE" dirty="0" smtClean="0"/>
              <a:t>What would make us better?</a:t>
            </a:r>
          </a:p>
          <a:p>
            <a:r>
              <a:rPr lang="en-IE" dirty="0" smtClean="0"/>
              <a:t>And More………..</a:t>
            </a:r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4699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Peer Mentoring</a:t>
            </a:r>
            <a:endParaRPr lang="en-IE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Helping other Individuals learn new skills that you already know</a:t>
            </a:r>
          </a:p>
          <a:p>
            <a:r>
              <a:rPr lang="en-IE" dirty="0" smtClean="0"/>
              <a:t>Example: if you can play keyboard then you might like to help other people learn.</a:t>
            </a:r>
          </a:p>
          <a:p>
            <a:r>
              <a:rPr lang="en-IE" dirty="0" smtClean="0"/>
              <a:t>To be discussed in feedback sessions</a:t>
            </a:r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11355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67" y="266915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Break into Groups </a:t>
            </a:r>
            <a:b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</a:br>
            <a: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with your </a:t>
            </a:r>
            <a:b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</a:br>
            <a: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Community Facilitators</a:t>
            </a:r>
            <a:endParaRPr lang="en-IE" sz="6600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561" y="46687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Lunch</a:t>
            </a:r>
            <a:endParaRPr lang="en-IE" sz="6600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09" y="1944710"/>
            <a:ext cx="5903317" cy="42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67" y="266915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E" sz="72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Achievements</a:t>
            </a:r>
            <a:endParaRPr lang="en-IE" sz="7200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Achievements             </a:t>
            </a:r>
            <a:endParaRPr lang="en-IE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7793"/>
          <a:stretch/>
        </p:blipFill>
        <p:spPr>
          <a:xfrm>
            <a:off x="1855324" y="1440030"/>
            <a:ext cx="8481352" cy="52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5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Last Individual’s Day in May 2015</a:t>
            </a:r>
            <a:endParaRPr lang="en-IE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26572" y="1557663"/>
            <a:ext cx="4531178" cy="3168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/>
              <a:t>Communication &amp; Facilitator Changes – how was it going?</a:t>
            </a:r>
            <a:endParaRPr lang="en-IE" sz="2800" dirty="0"/>
          </a:p>
        </p:txBody>
      </p:sp>
      <p:sp>
        <p:nvSpPr>
          <p:cNvPr id="7" name="Cloud 6"/>
          <p:cNvSpPr/>
          <p:nvPr/>
        </p:nvSpPr>
        <p:spPr>
          <a:xfrm>
            <a:off x="3307314" y="2883226"/>
            <a:ext cx="4807986" cy="330802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</a:rPr>
              <a:t>What’s Working – How things are going?</a:t>
            </a:r>
            <a:endParaRPr lang="en-IE" sz="2800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6914373" y="1690688"/>
            <a:ext cx="4951055" cy="3319462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/>
                </a:solidFill>
              </a:rPr>
              <a:t>Health – Benefits of getting help with </a:t>
            </a:r>
            <a:r>
              <a:rPr lang="en-IE" sz="2800" dirty="0" smtClean="0">
                <a:solidFill>
                  <a:schemeClr val="bg1"/>
                </a:solidFill>
              </a:rPr>
              <a:t>Health</a:t>
            </a:r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3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Achievements - </a:t>
            </a:r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Thomas</a:t>
            </a:r>
            <a:endParaRPr lang="en-IE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86" y="2377047"/>
            <a:ext cx="3998379" cy="2967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69" y="2079468"/>
            <a:ext cx="4016833" cy="30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6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Since the last Individual’s Day……     </a:t>
            </a:r>
            <a:r>
              <a:rPr lang="en-IE" sz="24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13</a:t>
            </a:r>
            <a:endParaRPr lang="en-IE" sz="2400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40898" y="1690687"/>
            <a:ext cx="3212901" cy="4486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800" b="1" dirty="0" err="1" smtClean="0"/>
              <a:t>Cumas</a:t>
            </a:r>
            <a:r>
              <a:rPr lang="en-IE" sz="4800" b="1" dirty="0" smtClean="0"/>
              <a:t> </a:t>
            </a:r>
            <a:r>
              <a:rPr lang="en-IE" sz="4800" b="1" dirty="0" err="1" smtClean="0"/>
              <a:t>Trad</a:t>
            </a:r>
            <a:r>
              <a:rPr lang="en-IE" sz="4800" b="1" dirty="0" smtClean="0"/>
              <a:t> Band</a:t>
            </a:r>
          </a:p>
          <a:p>
            <a:pPr marL="0" indent="0">
              <a:buNone/>
            </a:pPr>
            <a:r>
              <a:rPr lang="en-IE" dirty="0" smtClean="0"/>
              <a:t>- Played on the Main Stage at the Leinster </a:t>
            </a:r>
            <a:r>
              <a:rPr lang="en-IE" dirty="0" err="1" smtClean="0"/>
              <a:t>Fleadh</a:t>
            </a:r>
            <a:r>
              <a:rPr lang="en-IE" dirty="0" smtClean="0"/>
              <a:t> </a:t>
            </a:r>
            <a:r>
              <a:rPr lang="en-IE" dirty="0" err="1" smtClean="0"/>
              <a:t>Ceoil</a:t>
            </a:r>
            <a:r>
              <a:rPr lang="en-IE" dirty="0" smtClean="0"/>
              <a:t> in </a:t>
            </a:r>
            <a:r>
              <a:rPr lang="en-IE" dirty="0" err="1" smtClean="0"/>
              <a:t>Maynooth</a:t>
            </a:r>
            <a:endParaRPr lang="en-IE" dirty="0" smtClean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2" y="1300765"/>
            <a:ext cx="7302698" cy="545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67" y="266915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E" sz="66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Review of the Day</a:t>
            </a:r>
            <a:endParaRPr lang="en-IE" sz="6600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Last Individual’s Day in May 2015        </a:t>
            </a:r>
            <a:r>
              <a:rPr lang="en-IE" sz="24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2</a:t>
            </a:r>
            <a:endParaRPr lang="en-IE" sz="2400" dirty="0"/>
          </a:p>
        </p:txBody>
      </p:sp>
      <p:sp>
        <p:nvSpPr>
          <p:cNvPr id="4" name="Cloud 3"/>
          <p:cNvSpPr/>
          <p:nvPr/>
        </p:nvSpPr>
        <p:spPr>
          <a:xfrm>
            <a:off x="542729" y="1690688"/>
            <a:ext cx="4429321" cy="326231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</a:rPr>
              <a:t>Life Coaching – What is it and How it can Help</a:t>
            </a:r>
            <a:r>
              <a:rPr lang="en-IE" sz="2800" dirty="0" smtClean="0">
                <a:solidFill>
                  <a:schemeClr val="tx1"/>
                </a:solidFill>
              </a:rPr>
              <a:t>?</a:t>
            </a:r>
            <a:endParaRPr lang="en-IE" sz="2800" dirty="0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3484595" y="3321844"/>
            <a:ext cx="4821205" cy="31361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/>
                </a:solidFill>
              </a:rPr>
              <a:t>Self Reflection – What is it and Why it’s Important</a:t>
            </a:r>
            <a:r>
              <a:rPr lang="en-IE" sz="2800" dirty="0" smtClean="0">
                <a:solidFill>
                  <a:schemeClr val="bg1"/>
                </a:solidFill>
              </a:rPr>
              <a:t>?</a:t>
            </a:r>
            <a:endParaRPr lang="en-IE" sz="2800" dirty="0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6837394" y="1690688"/>
            <a:ext cx="4973606" cy="319758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</a:rPr>
              <a:t>Family Support – How can we make it better? - CFs</a:t>
            </a:r>
            <a:endParaRPr lang="en-I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1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3" y="1004552"/>
            <a:ext cx="10515600" cy="4430332"/>
          </a:xfrm>
        </p:spPr>
        <p:txBody>
          <a:bodyPr>
            <a:noAutofit/>
          </a:bodyPr>
          <a:lstStyle/>
          <a:p>
            <a:pPr algn="ctr"/>
            <a:r>
              <a:rPr lang="en-IE" sz="72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Cumas.ie</a:t>
            </a:r>
            <a:br>
              <a:rPr lang="en-IE" sz="72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</a:br>
            <a:r>
              <a:rPr lang="en-IE" sz="7200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Our New Website</a:t>
            </a:r>
            <a:endParaRPr lang="en-IE" sz="7200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Cumas.ie – Our New Website</a:t>
            </a:r>
            <a:endParaRPr lang="en-IE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Contacted WIT Summer 2014 for Web Design Students</a:t>
            </a:r>
          </a:p>
          <a:p>
            <a:r>
              <a:rPr lang="en-IE" dirty="0" smtClean="0"/>
              <a:t>Eamon Barron &amp; Kevin Brown – September – December 2014</a:t>
            </a:r>
          </a:p>
          <a:p>
            <a:r>
              <a:rPr lang="en-IE" dirty="0" smtClean="0"/>
              <a:t>Website Team took over from January – meeting often to finish website</a:t>
            </a:r>
          </a:p>
          <a:p>
            <a:r>
              <a:rPr lang="en-IE" dirty="0" smtClean="0"/>
              <a:t>Due to be launched </a:t>
            </a:r>
            <a:r>
              <a:rPr lang="en-IE" dirty="0"/>
              <a:t>e</a:t>
            </a:r>
            <a:r>
              <a:rPr lang="en-IE" dirty="0" smtClean="0"/>
              <a:t>nd of September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892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Cumas.ie – The Team</a:t>
            </a:r>
            <a:endParaRPr lang="en-IE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3"/>
          <a:stretch/>
        </p:blipFill>
        <p:spPr>
          <a:xfrm>
            <a:off x="5085795" y="1690688"/>
            <a:ext cx="6268005" cy="39355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362270"/>
            <a:ext cx="3864429" cy="5495730"/>
          </a:xfrm>
        </p:spPr>
        <p:txBody>
          <a:bodyPr>
            <a:normAutofit fontScale="92500" lnSpcReduction="20000"/>
          </a:bodyPr>
          <a:lstStyle/>
          <a:p>
            <a:r>
              <a:rPr lang="en-IE" dirty="0" err="1" smtClean="0"/>
              <a:t>Murty</a:t>
            </a:r>
            <a:r>
              <a:rPr lang="en-IE" dirty="0" smtClean="0"/>
              <a:t> Browne</a:t>
            </a:r>
          </a:p>
          <a:p>
            <a:r>
              <a:rPr lang="en-IE" dirty="0" smtClean="0"/>
              <a:t>Damien Phelan</a:t>
            </a:r>
          </a:p>
          <a:p>
            <a:r>
              <a:rPr lang="en-IE" dirty="0" smtClean="0"/>
              <a:t>Colm McEvoy</a:t>
            </a:r>
          </a:p>
          <a:p>
            <a:r>
              <a:rPr lang="en-IE" dirty="0" smtClean="0"/>
              <a:t>Bridget </a:t>
            </a:r>
            <a:r>
              <a:rPr lang="en-IE" dirty="0" err="1" smtClean="0"/>
              <a:t>Sinnott</a:t>
            </a:r>
            <a:endParaRPr lang="en-IE" dirty="0" smtClean="0"/>
          </a:p>
          <a:p>
            <a:r>
              <a:rPr lang="en-IE" dirty="0" smtClean="0"/>
              <a:t>Mary </a:t>
            </a:r>
            <a:r>
              <a:rPr lang="en-IE" dirty="0" err="1" smtClean="0"/>
              <a:t>Sinnott</a:t>
            </a:r>
            <a:endParaRPr lang="en-IE" dirty="0" smtClean="0"/>
          </a:p>
          <a:p>
            <a:r>
              <a:rPr lang="en-IE" dirty="0" smtClean="0"/>
              <a:t>Chelsea Flynn</a:t>
            </a:r>
          </a:p>
          <a:p>
            <a:r>
              <a:rPr lang="en-IE" dirty="0" smtClean="0"/>
              <a:t>Thomas Murray</a:t>
            </a:r>
          </a:p>
          <a:p>
            <a:r>
              <a:rPr lang="en-IE" dirty="0" err="1" smtClean="0"/>
              <a:t>Diarmuid</a:t>
            </a:r>
            <a:r>
              <a:rPr lang="en-IE" dirty="0" smtClean="0"/>
              <a:t> Byrne</a:t>
            </a:r>
          </a:p>
          <a:p>
            <a:r>
              <a:rPr lang="en-IE" dirty="0" smtClean="0"/>
              <a:t>Shane Purcell</a:t>
            </a:r>
          </a:p>
          <a:p>
            <a:r>
              <a:rPr lang="en-IE" dirty="0" smtClean="0"/>
              <a:t>Noel Kehoe</a:t>
            </a:r>
          </a:p>
          <a:p>
            <a:r>
              <a:rPr lang="en-IE" dirty="0" smtClean="0"/>
              <a:t>Justin </a:t>
            </a:r>
            <a:r>
              <a:rPr lang="en-IE" dirty="0" err="1" smtClean="0"/>
              <a:t>Crowdle</a:t>
            </a:r>
            <a:endParaRPr lang="en-IE" dirty="0" smtClean="0"/>
          </a:p>
          <a:p>
            <a:r>
              <a:rPr lang="en-IE" dirty="0" smtClean="0"/>
              <a:t>Shannon O’Farrell Molloy</a:t>
            </a:r>
          </a:p>
          <a:p>
            <a:r>
              <a:rPr lang="en-IE" dirty="0" smtClean="0"/>
              <a:t>Aoife Kavanagh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55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Cumas.ie – Some Key Elements</a:t>
            </a:r>
            <a:endParaRPr lang="en-IE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IE" dirty="0" smtClean="0"/>
              <a:t>Individual’s Blogs to Share Personal Experiences etc.</a:t>
            </a:r>
          </a:p>
          <a:p>
            <a:r>
              <a:rPr lang="en-IE" dirty="0" smtClean="0"/>
              <a:t>A different feel to other websites</a:t>
            </a:r>
          </a:p>
          <a:p>
            <a:r>
              <a:rPr lang="en-IE" dirty="0" smtClean="0"/>
              <a:t>Show the really important people in </a:t>
            </a:r>
            <a:r>
              <a:rPr lang="en-IE" dirty="0" err="1" smtClean="0"/>
              <a:t>Cumas</a:t>
            </a:r>
            <a:r>
              <a:rPr lang="en-IE" dirty="0" smtClean="0"/>
              <a:t> – You!</a:t>
            </a:r>
          </a:p>
          <a:p>
            <a:r>
              <a:rPr lang="en-IE" dirty="0" smtClean="0"/>
              <a:t>Provide space for families – Family Forum</a:t>
            </a:r>
          </a:p>
          <a:p>
            <a:r>
              <a:rPr lang="en-IE" dirty="0" smtClean="0"/>
              <a:t>Source of Information about </a:t>
            </a:r>
            <a:r>
              <a:rPr lang="en-IE" dirty="0" err="1" smtClean="0"/>
              <a:t>Cumas</a:t>
            </a:r>
            <a:r>
              <a:rPr lang="en-IE" dirty="0" smtClean="0"/>
              <a:t> for Everyone</a:t>
            </a:r>
          </a:p>
          <a:p>
            <a:r>
              <a:rPr lang="en-IE" dirty="0" smtClean="0"/>
              <a:t>To display people’s talents, projects, work etc.</a:t>
            </a:r>
          </a:p>
          <a:p>
            <a:r>
              <a:rPr lang="en-IE" dirty="0" smtClean="0"/>
              <a:t>To show people what we do</a:t>
            </a:r>
          </a:p>
          <a:p>
            <a:endParaRPr lang="en-IE" dirty="0" smtClean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41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Droid Sans" panose="020B0806030804020204" pitchFamily="34" charset="0"/>
                <a:ea typeface="Droid Sans" panose="020B0806030804020204" pitchFamily="34" charset="0"/>
                <a:cs typeface="Droid Sans" panose="020B0806030804020204" pitchFamily="34" charset="0"/>
              </a:rPr>
              <a:t>Cumas.ie – What it Looks Like              </a:t>
            </a:r>
            <a:endParaRPr lang="en-IE" dirty="0">
              <a:solidFill>
                <a:srgbClr val="0070C0"/>
              </a:solidFill>
              <a:latin typeface="Droid Sans" panose="020B0806030804020204" pitchFamily="34" charset="0"/>
              <a:ea typeface="Droid Sans" panose="020B0806030804020204" pitchFamily="34" charset="0"/>
              <a:cs typeface="Droid Sans" panose="020B08060308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76" t="11799" r="1405" b="8865"/>
          <a:stretch/>
        </p:blipFill>
        <p:spPr>
          <a:xfrm>
            <a:off x="779430" y="1690688"/>
            <a:ext cx="10574370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625</Words>
  <Application>Microsoft Office PowerPoint</Application>
  <PresentationFormat>Widescreen</PresentationFormat>
  <Paragraphs>119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Droid Sans</vt:lpstr>
      <vt:lpstr>FrankRuehl</vt:lpstr>
      <vt:lpstr>Office Theme</vt:lpstr>
      <vt:lpstr>Welcome  to the INDIVIDUAL’S DAY</vt:lpstr>
      <vt:lpstr>What’s Happening Today</vt:lpstr>
      <vt:lpstr>Last Individual’s Day in May 2015</vt:lpstr>
      <vt:lpstr>Last Individual’s Day in May 2015        2</vt:lpstr>
      <vt:lpstr>Cumas.ie Our New Website</vt:lpstr>
      <vt:lpstr>Cumas.ie – Our New Website</vt:lpstr>
      <vt:lpstr>Cumas.ie – The Team</vt:lpstr>
      <vt:lpstr>Cumas.ie – Some Key Elements</vt:lpstr>
      <vt:lpstr>Cumas.ie – What it Looks Like              </vt:lpstr>
      <vt:lpstr>Cumas.ie – What it Looks Like              2             </vt:lpstr>
      <vt:lpstr>Cumas.ie – What it Looks Like              3             </vt:lpstr>
      <vt:lpstr>Cumas.ie – What it Looks Like              4             </vt:lpstr>
      <vt:lpstr>Cumas.ie – What it Looks Like              5             </vt:lpstr>
      <vt:lpstr>Thank you for Listening             </vt:lpstr>
      <vt:lpstr>Christmas Party  2015   Update            </vt:lpstr>
      <vt:lpstr>What Date?</vt:lpstr>
      <vt:lpstr>Where is it?</vt:lpstr>
      <vt:lpstr>What type of Music?</vt:lpstr>
      <vt:lpstr>Music?</vt:lpstr>
      <vt:lpstr>Food – Two Options</vt:lpstr>
      <vt:lpstr>Food – Two Options</vt:lpstr>
      <vt:lpstr>Break into Groups  with your Facilitators</vt:lpstr>
      <vt:lpstr>Opinions  and  Feedback</vt:lpstr>
      <vt:lpstr>Opinions and Feedback</vt:lpstr>
      <vt:lpstr>Peer Mentoring</vt:lpstr>
      <vt:lpstr>Break into Groups  with your  Community Facilitators</vt:lpstr>
      <vt:lpstr>Lunch</vt:lpstr>
      <vt:lpstr>Achievements</vt:lpstr>
      <vt:lpstr>Achievements             </vt:lpstr>
      <vt:lpstr>Achievements - Thomas</vt:lpstr>
      <vt:lpstr>Since the last Individual’s Day……     13</vt:lpstr>
      <vt:lpstr>Review of the 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Individual’s Day</dc:title>
  <dc:creator>Colin Maher</dc:creator>
  <cp:lastModifiedBy>Colin Maher</cp:lastModifiedBy>
  <cp:revision>37</cp:revision>
  <cp:lastPrinted>2015-09-24T16:24:23Z</cp:lastPrinted>
  <dcterms:created xsi:type="dcterms:W3CDTF">2015-09-23T15:55:48Z</dcterms:created>
  <dcterms:modified xsi:type="dcterms:W3CDTF">2015-10-23T09:49:24Z</dcterms:modified>
  <cp:contentStatus/>
</cp:coreProperties>
</file>